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58"/>
  </p:normalViewPr>
  <p:slideViewPr>
    <p:cSldViewPr snapToGrid="0" showGuides="1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9018A-D942-CE5A-65D5-2B2AFBA7F4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P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F1DD56-A1D7-CB6D-292C-95539218F5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1A77D2-DBE6-9B9B-33E1-91B637ABF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48B64-C216-F546-8B72-6D7F7B68A01D}" type="datetimeFigureOut">
              <a:rPr lang="en-PT" smtClean="0"/>
              <a:t>11/11/2025</a:t>
            </a:fld>
            <a:endParaRPr lang="en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5DD732-0C2D-C022-1D39-7FBB0F9E9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A4F221-6982-F307-0006-87B061469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F4C8E-6993-CA4B-AE7F-25CB1A442BD7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4020592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083574-2F2B-A6D7-967C-35001CE08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P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13D90B-D80B-F464-7356-B51E7B0ADB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8B20C9-601F-69E4-8751-79D36933D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48B64-C216-F546-8B72-6D7F7B68A01D}" type="datetimeFigureOut">
              <a:rPr lang="en-PT" smtClean="0"/>
              <a:t>11/11/2025</a:t>
            </a:fld>
            <a:endParaRPr lang="en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0C0B87-9BE1-F6CE-5FCC-6477955EF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6E7FD7-C2AC-900F-8136-8E2EA8AAE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F4C8E-6993-CA4B-AE7F-25CB1A442BD7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940003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DDAA8E-DB14-23AD-A999-FCA40352CF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P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031FE5-7082-93C0-FC57-20E293EBFC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DD89E1-F2FA-95FB-48C6-E90EEC047B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48B64-C216-F546-8B72-6D7F7B68A01D}" type="datetimeFigureOut">
              <a:rPr lang="en-PT" smtClean="0"/>
              <a:t>11/11/2025</a:t>
            </a:fld>
            <a:endParaRPr lang="en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F3771E-9F08-470C-F047-688D690A9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B08031-88D8-A68C-10C9-4B63FBC35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F4C8E-6993-CA4B-AE7F-25CB1A442BD7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011860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2A029-47E6-B371-1B83-5FF692DDE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A92621-A07C-2776-C586-8EB7802291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AD7BB0-643A-F11A-F64B-2DC5D2A0D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48B64-C216-F546-8B72-6D7F7B68A01D}" type="datetimeFigureOut">
              <a:rPr lang="en-PT" smtClean="0"/>
              <a:t>11/11/2025</a:t>
            </a:fld>
            <a:endParaRPr lang="en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82AA24-5267-6D98-46A9-5388CD1FF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BBE8F5-FC69-7D67-3A5D-54B388C90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F4C8E-6993-CA4B-AE7F-25CB1A442BD7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749138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05CDB-9F77-3B06-4F60-5C98FB845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2D3878-E518-B8A8-7EBC-4D1ABF7F57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EF1431-8B6F-DF6B-1BB9-A447D6DB0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48B64-C216-F546-8B72-6D7F7B68A01D}" type="datetimeFigureOut">
              <a:rPr lang="en-PT" smtClean="0"/>
              <a:t>11/11/2025</a:t>
            </a:fld>
            <a:endParaRPr lang="en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7B8C65-D524-3EAE-98D3-0E620C17D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08C82D-3A87-3B3D-B737-0535B448F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F4C8E-6993-CA4B-AE7F-25CB1A442BD7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190827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4CB70-992B-CD9F-175A-B23D1FB74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779F57-018E-66B8-E442-2F9DF35E25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851DB9-433E-1F97-E695-0EE9F217E7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DCADA6-1531-93CF-688D-05A7C4BD0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48B64-C216-F546-8B72-6D7F7B68A01D}" type="datetimeFigureOut">
              <a:rPr lang="en-PT" smtClean="0"/>
              <a:t>11/11/2025</a:t>
            </a:fld>
            <a:endParaRPr lang="en-P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5CBE0-CACB-1C7A-8CF7-85C432835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E2872A-A195-AD4B-0C70-072825BFE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F4C8E-6993-CA4B-AE7F-25CB1A442BD7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909511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E74AA0-907E-9BAE-91DF-200B42DA2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024851-5423-F0C4-1C3D-2C205F7E44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4DA28E-8324-35D9-C801-534F90E49F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534E22F-0D50-64AD-E20E-036C42326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B805A70-BB34-E0CA-F4FD-7A7CA181B2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74716B-9FD1-F1CE-CECB-D30CF15A2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48B64-C216-F546-8B72-6D7F7B68A01D}" type="datetimeFigureOut">
              <a:rPr lang="en-PT" smtClean="0"/>
              <a:t>11/11/2025</a:t>
            </a:fld>
            <a:endParaRPr lang="en-P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5CA6A9F-5F2E-3413-0AFA-F3190F0E4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AB733D-7A26-127A-E1F1-7F260DE6B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F4C8E-6993-CA4B-AE7F-25CB1A442BD7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747264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011D71-BA8C-361A-B5D8-55EA29AE3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P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2D4545-E98C-AB38-449F-FDB167650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48B64-C216-F546-8B72-6D7F7B68A01D}" type="datetimeFigureOut">
              <a:rPr lang="en-PT" smtClean="0"/>
              <a:t>11/11/2025</a:t>
            </a:fld>
            <a:endParaRPr lang="en-P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26DA6D-B10A-D0A7-1BCB-39AB0696C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A6BA37-735C-10C5-6F16-A54F22D6D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F4C8E-6993-CA4B-AE7F-25CB1A442BD7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733571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1F1E73-8F0A-3D96-8CF9-A8E873EED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48B64-C216-F546-8B72-6D7F7B68A01D}" type="datetimeFigureOut">
              <a:rPr lang="en-PT" smtClean="0"/>
              <a:t>11/11/2025</a:t>
            </a:fld>
            <a:endParaRPr lang="en-P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6EB05A-ADA6-3D2D-5828-E4608264F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FAC990-72CF-51B9-5ADD-5A84C001B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F4C8E-6993-CA4B-AE7F-25CB1A442BD7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150798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4CBE2-B77E-172C-0444-97D12EF3F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P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57E61F-8A55-5052-6514-FA788DB36E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D875FE-A924-1DCA-6852-1CE65CDF8C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1FE1B2-68E4-4CBB-CF9D-C29CEAC54F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48B64-C216-F546-8B72-6D7F7B68A01D}" type="datetimeFigureOut">
              <a:rPr lang="en-PT" smtClean="0"/>
              <a:t>11/11/2025</a:t>
            </a:fld>
            <a:endParaRPr lang="en-P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4AE4D5-C396-2965-180E-BBE918A52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1A0115-7605-112A-5EB1-717703C66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F4C8E-6993-CA4B-AE7F-25CB1A442BD7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369424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8DB6AB-F062-DF58-0F3F-E5E764226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P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CEA946-6DE9-2CD0-2206-32F6087D1E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A2F6CF-3C05-DCCE-36C0-C530BBA1E2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80CBF9-9331-724D-4758-E23AFB0DE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48B64-C216-F546-8B72-6D7F7B68A01D}" type="datetimeFigureOut">
              <a:rPr lang="en-PT" smtClean="0"/>
              <a:t>11/11/2025</a:t>
            </a:fld>
            <a:endParaRPr lang="en-P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3A5DA5-0A2A-F768-7C6D-CCF9379B4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2E34EC-4D19-C085-6EBD-DB7DDEA03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F4C8E-6993-CA4B-AE7F-25CB1A442BD7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108101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4AE61A5-D5A9-A8F8-B846-E17A4E8D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P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518256-8F72-E6D8-B952-A30C81D63E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98F248-465C-04EF-BDD6-1716EE09DA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7C48B64-C216-F546-8B72-6D7F7B68A01D}" type="datetimeFigureOut">
              <a:rPr lang="en-PT" smtClean="0"/>
              <a:t>11/11/2025</a:t>
            </a:fld>
            <a:endParaRPr lang="en-P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C0F307-30B3-038D-ADD6-6D3B77012B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P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A196FC-9A9B-EB18-95E0-07D80376BE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B6F4C8E-6993-CA4B-AE7F-25CB1A442BD7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4247646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A40ABA04-10FA-BBA8-81AB-03DE17B1595C}"/>
              </a:ext>
            </a:extLst>
          </p:cNvPr>
          <p:cNvGrpSpPr/>
          <p:nvPr/>
        </p:nvGrpSpPr>
        <p:grpSpPr>
          <a:xfrm>
            <a:off x="1" y="1524001"/>
            <a:ext cx="12192000" cy="3809998"/>
            <a:chOff x="3352800" y="0"/>
            <a:chExt cx="21945600" cy="6858000"/>
          </a:xfrm>
        </p:grpSpPr>
        <p:pic>
          <p:nvPicPr>
            <p:cNvPr id="5" name="Picture 4" descr="A window of an airplane&#10;&#10;AI-generated content may be incorrect.">
              <a:extLst>
                <a:ext uri="{FF2B5EF4-FFF2-40B4-BE49-F238E27FC236}">
                  <a16:creationId xmlns:a16="http://schemas.microsoft.com/office/drawing/2014/main" id="{8FE66047-6F2E-0FE3-30CF-7EDCC8E0E0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52800" y="0"/>
              <a:ext cx="5486400" cy="6858000"/>
            </a:xfrm>
            <a:prstGeom prst="rect">
              <a:avLst/>
            </a:prstGeom>
          </p:spPr>
        </p:pic>
        <p:pic>
          <p:nvPicPr>
            <p:cNvPr id="7" name="Picture 6" descr="A group of people walking in a building&#10;&#10;AI-generated content may be incorrect.">
              <a:extLst>
                <a:ext uri="{FF2B5EF4-FFF2-40B4-BE49-F238E27FC236}">
                  <a16:creationId xmlns:a16="http://schemas.microsoft.com/office/drawing/2014/main" id="{07325A95-01AC-CCDB-9F28-67E79B4BEBC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39200" y="0"/>
              <a:ext cx="5486400" cy="6858000"/>
            </a:xfrm>
            <a:prstGeom prst="rect">
              <a:avLst/>
            </a:prstGeom>
          </p:spPr>
        </p:pic>
        <p:pic>
          <p:nvPicPr>
            <p:cNvPr id="9" name="Picture 8" descr="A hand holding a phone&#10;&#10;AI-generated content may be incorrect.">
              <a:extLst>
                <a:ext uri="{FF2B5EF4-FFF2-40B4-BE49-F238E27FC236}">
                  <a16:creationId xmlns:a16="http://schemas.microsoft.com/office/drawing/2014/main" id="{34B9DA62-8B0D-2087-87EC-197FDCCD7F2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325600" y="0"/>
              <a:ext cx="5486400" cy="6858000"/>
            </a:xfrm>
            <a:prstGeom prst="rect">
              <a:avLst/>
            </a:prstGeom>
          </p:spPr>
        </p:pic>
        <p:pic>
          <p:nvPicPr>
            <p:cNvPr id="11" name="Picture 10" descr="A blue and white poster with a plane flying over a blue landscape&#10;&#10;AI-generated content may be incorrect.">
              <a:extLst>
                <a:ext uri="{FF2B5EF4-FFF2-40B4-BE49-F238E27FC236}">
                  <a16:creationId xmlns:a16="http://schemas.microsoft.com/office/drawing/2014/main" id="{B8A9CB5B-3885-E240-7920-AC5EEA1AAEE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812000" y="0"/>
              <a:ext cx="5486400" cy="6858000"/>
            </a:xfrm>
            <a:prstGeom prst="rect">
              <a:avLst/>
            </a:prstGeom>
          </p:spPr>
        </p:pic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98E7B66-A63C-819E-2414-8605BACB07AA}"/>
              </a:ext>
            </a:extLst>
          </p:cNvPr>
          <p:cNvCxnSpPr/>
          <p:nvPr/>
        </p:nvCxnSpPr>
        <p:spPr>
          <a:xfrm>
            <a:off x="6096000" y="0"/>
            <a:ext cx="0" cy="685800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4B44116-EE96-2C53-D229-D71CE675134D}"/>
              </a:ext>
            </a:extLst>
          </p:cNvPr>
          <p:cNvCxnSpPr/>
          <p:nvPr/>
        </p:nvCxnSpPr>
        <p:spPr>
          <a:xfrm>
            <a:off x="9144001" y="0"/>
            <a:ext cx="0" cy="685800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198E150-56D2-9E39-D540-1322EC1D51B1}"/>
              </a:ext>
            </a:extLst>
          </p:cNvPr>
          <p:cNvCxnSpPr/>
          <p:nvPr/>
        </p:nvCxnSpPr>
        <p:spPr>
          <a:xfrm>
            <a:off x="3047998" y="0"/>
            <a:ext cx="0" cy="685800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5948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71A5AE6A085EFC418A34B1C5BFF56FF8" ma:contentTypeVersion="23" ma:contentTypeDescription="Crie um novo documento." ma:contentTypeScope="" ma:versionID="b670fc1c7097f92468996d03036bd500">
  <xsd:schema xmlns:xsd="http://www.w3.org/2001/XMLSchema" xmlns:xs="http://www.w3.org/2001/XMLSchema" xmlns:p="http://schemas.microsoft.com/office/2006/metadata/properties" xmlns:ns1="http://schemas.microsoft.com/sharepoint/v3" xmlns:ns2="1dc6824f-cb0b-418f-bc7e-505fe3cdaed7" xmlns:ns3="0f760b89-54b0-4727-b02b-9750005211c1" targetNamespace="http://schemas.microsoft.com/office/2006/metadata/properties" ma:root="true" ma:fieldsID="52159bf562c36173b10f42e7f65aa4e5" ns1:_="" ns2:_="" ns3:_="">
    <xsd:import namespace="http://schemas.microsoft.com/sharepoint/v3"/>
    <xsd:import namespace="1dc6824f-cb0b-418f-bc7e-505fe3cdaed7"/>
    <xsd:import namespace="0f760b89-54b0-4727-b02b-9750005211c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3:TaxCatchAll" minOccurs="0"/>
                <xsd:element ref="ns2:lcf76f155ced4ddcb4097134ff3c332f" minOccurs="0"/>
                <xsd:element ref="ns2:MediaServiceLocation" minOccurs="0"/>
                <xsd:element ref="ns1:_ip_UnifiedCompliancePolicyProperties" minOccurs="0"/>
                <xsd:element ref="ns1:_ip_UnifiedCompliancePolicyUIAction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4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25" nillable="true" ma:displayName="Ação de Interface do Usuário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c6824f-cb0b-418f-bc7e-505fe3cdaed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Marcações de imagem" ma:readOnly="false" ma:fieldId="{5cf76f15-5ced-4ddc-b409-7134ff3c332f}" ma:taxonomyMulti="true" ma:sspId="5891f389-5f46-409e-9db7-1ef70c9c205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8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f760b89-54b0-4727-b02b-9750005211c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bef84544-e5aa-4bee-9bbd-3c9523078a3f}" ma:internalName="TaxCatchAll" ma:showField="CatchAllData" ma:web="0f760b89-54b0-4727-b02b-9750005211c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1dc6824f-cb0b-418f-bc7e-505fe3cdaed7">
      <Terms xmlns="http://schemas.microsoft.com/office/infopath/2007/PartnerControls"/>
    </lcf76f155ced4ddcb4097134ff3c332f>
    <TaxCatchAll xmlns="0f760b89-54b0-4727-b02b-9750005211c1" xsi:nil="true"/>
  </documentManagement>
</p:properties>
</file>

<file path=customXml/itemProps1.xml><?xml version="1.0" encoding="utf-8"?>
<ds:datastoreItem xmlns:ds="http://schemas.openxmlformats.org/officeDocument/2006/customXml" ds:itemID="{24562F5D-ED82-46CA-8579-3B9CAEDEFF9C}"/>
</file>

<file path=customXml/itemProps2.xml><?xml version="1.0" encoding="utf-8"?>
<ds:datastoreItem xmlns:ds="http://schemas.openxmlformats.org/officeDocument/2006/customXml" ds:itemID="{6B632F67-96E9-4B59-BA58-2C9102B5CEBE}"/>
</file>

<file path=customXml/itemProps3.xml><?xml version="1.0" encoding="utf-8"?>
<ds:datastoreItem xmlns:ds="http://schemas.openxmlformats.org/officeDocument/2006/customXml" ds:itemID="{BDC3D69E-B2B0-4B3F-8A2E-893CD6C6A15B}"/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terms:created xsi:type="dcterms:W3CDTF">2025-11-11T17:22:06Z</dcterms:created>
  <dcterms:modified xsi:type="dcterms:W3CDTF">2025-11-11T20:12:01Z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0x01010071A5AE6A085EFC418A34B1C5BFF56FF8</vt:lpwstr>
  </property>
</Properties>
</file>